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68" r:id="rId6"/>
    <p:sldId id="261" r:id="rId7"/>
    <p:sldId id="259" r:id="rId8"/>
    <p:sldId id="265" r:id="rId9"/>
    <p:sldId id="267" r:id="rId10"/>
    <p:sldId id="264" r:id="rId11"/>
    <p:sldId id="263" r:id="rId12"/>
    <p:sldId id="262" r:id="rId13"/>
    <p:sldId id="269" r:id="rId14"/>
    <p:sldId id="260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6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02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3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49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1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8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6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  <p:pic>
        <p:nvPicPr>
          <p:cNvPr id="6146" name="Picture 2" descr="Потому что, как говорит Тони, &amp;quot;добиваться успеха можно только. 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6" y="0"/>
            <a:ext cx="2317744" cy="148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8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4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6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4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6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1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2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9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CD633-1A2E-4F52-8357-1903EF8F8C3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BB2CD0-0D25-4850-A820-E6A43D64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3384" y="4263272"/>
            <a:ext cx="7766936" cy="1646302"/>
          </a:xfrm>
        </p:spPr>
        <p:txBody>
          <a:bodyPr/>
          <a:lstStyle/>
          <a:p>
            <a:r>
              <a:rPr lang="ru-RU" dirty="0" smtClean="0"/>
              <a:t>«Радость за другого»</a:t>
            </a:r>
            <a:endParaRPr lang="ru-RU" dirty="0"/>
          </a:p>
        </p:txBody>
      </p:sp>
      <p:pic>
        <p:nvPicPr>
          <p:cNvPr id="1028" name="Picture 4" descr="Потому что, как говорит Тони, &amp;quot;добиваться успеха можно только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43" y="363355"/>
            <a:ext cx="7360623" cy="472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etskie_pesenki_-_Radost_(Gybka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603" y="5677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788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9" b="14213"/>
          <a:stretch/>
        </p:blipFill>
        <p:spPr>
          <a:xfrm>
            <a:off x="2208362" y="110216"/>
            <a:ext cx="6280030" cy="65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4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" b="6037"/>
          <a:stretch/>
        </p:blipFill>
        <p:spPr>
          <a:xfrm>
            <a:off x="2385561" y="69011"/>
            <a:ext cx="5567993" cy="66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5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" b="1385"/>
          <a:stretch/>
        </p:blipFill>
        <p:spPr>
          <a:xfrm>
            <a:off x="4434834" y="155275"/>
            <a:ext cx="5143500" cy="66078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" b="17029"/>
          <a:stretch/>
        </p:blipFill>
        <p:spPr>
          <a:xfrm>
            <a:off x="996711" y="3343311"/>
            <a:ext cx="3230232" cy="341117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 b="8115"/>
          <a:stretch/>
        </p:blipFill>
        <p:spPr>
          <a:xfrm>
            <a:off x="788820" y="215659"/>
            <a:ext cx="3438123" cy="3830770"/>
          </a:xfrm>
        </p:spPr>
      </p:pic>
    </p:spTree>
    <p:extLst>
      <p:ext uri="{BB962C8B-B14F-4D97-AF65-F5344CB8AC3E}">
        <p14:creationId xmlns:p14="http://schemas.microsoft.com/office/powerpoint/2010/main" val="229969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33" y="90487"/>
            <a:ext cx="291107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79" y="2720359"/>
            <a:ext cx="3607998" cy="4001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" y="9048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8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/>
          <a:stretch/>
        </p:blipFill>
        <p:spPr>
          <a:xfrm>
            <a:off x="2514521" y="80148"/>
            <a:ext cx="5732332" cy="67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8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9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8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/>
              <a:t>Мы – разные, </a:t>
            </a:r>
            <a:br>
              <a:rPr lang="ru-RU" sz="8000" i="1" dirty="0" smtClean="0"/>
            </a:br>
            <a:r>
              <a:rPr lang="ru-RU" sz="8000" i="1" dirty="0" smtClean="0"/>
              <a:t>но каждый из нас удивителен!!!</a:t>
            </a:r>
            <a:endParaRPr lang="ru-RU" sz="8000" i="1" dirty="0"/>
          </a:p>
        </p:txBody>
      </p:sp>
    </p:spTree>
    <p:extLst>
      <p:ext uri="{BB962C8B-B14F-4D97-AF65-F5344CB8AC3E}">
        <p14:creationId xmlns:p14="http://schemas.microsoft.com/office/powerpoint/2010/main" val="251280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961" y="590581"/>
            <a:ext cx="8596668" cy="3880773"/>
          </a:xfrm>
        </p:spPr>
        <p:txBody>
          <a:bodyPr>
            <a:noAutofit/>
          </a:bodyPr>
          <a:lstStyle/>
          <a:p>
            <a:r>
              <a:rPr lang="ru-RU" sz="4000" i="1" dirty="0"/>
              <a:t>Она у каждого бывает,</a:t>
            </a:r>
            <a:endParaRPr lang="ru-RU" sz="4000" dirty="0"/>
          </a:p>
          <a:p>
            <a:r>
              <a:rPr lang="ru-RU" sz="4000" i="1" dirty="0"/>
              <a:t>Кто про невзгоды забывает.</a:t>
            </a:r>
            <a:endParaRPr lang="ru-RU" sz="4000" dirty="0"/>
          </a:p>
          <a:p>
            <a:r>
              <a:rPr lang="ru-RU" sz="4000" i="1" dirty="0"/>
              <a:t>Ты хочешь петь и веселиться,</a:t>
            </a:r>
            <a:endParaRPr lang="ru-RU" sz="4000" dirty="0"/>
          </a:p>
          <a:p>
            <a:r>
              <a:rPr lang="ru-RU" sz="4000" i="1" dirty="0"/>
              <a:t>Ей можно с другом поделиться,</a:t>
            </a:r>
            <a:endParaRPr lang="ru-RU" sz="4000" dirty="0"/>
          </a:p>
          <a:p>
            <a:r>
              <a:rPr lang="ru-RU" sz="4000" i="1" dirty="0"/>
              <a:t>Она – любимая, как сладость.</a:t>
            </a:r>
            <a:endParaRPr lang="ru-RU" sz="4000" dirty="0"/>
          </a:p>
          <a:p>
            <a:r>
              <a:rPr lang="ru-RU" sz="4000" i="1" dirty="0"/>
              <a:t>Она – отрада </a:t>
            </a:r>
            <a:r>
              <a:rPr lang="ru-RU" sz="4000" i="1" dirty="0" smtClean="0"/>
              <a:t>наша…РАДОСТЬ!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419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0" y="138022"/>
            <a:ext cx="7162018" cy="6624027"/>
          </a:xfrm>
        </p:spPr>
      </p:pic>
    </p:spTree>
    <p:extLst>
      <p:ext uri="{BB962C8B-B14F-4D97-AF65-F5344CB8AC3E}">
        <p14:creationId xmlns:p14="http://schemas.microsoft.com/office/powerpoint/2010/main" val="34952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1" b="10692"/>
          <a:stretch/>
        </p:blipFill>
        <p:spPr>
          <a:xfrm>
            <a:off x="1509622" y="138514"/>
            <a:ext cx="6556075" cy="66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b="19871"/>
          <a:stretch/>
        </p:blipFill>
        <p:spPr>
          <a:xfrm>
            <a:off x="2605177" y="67025"/>
            <a:ext cx="5313872" cy="6634586"/>
          </a:xfrm>
        </p:spPr>
      </p:pic>
    </p:spTree>
    <p:extLst>
      <p:ext uri="{BB962C8B-B14F-4D97-AF65-F5344CB8AC3E}">
        <p14:creationId xmlns:p14="http://schemas.microsoft.com/office/powerpoint/2010/main" val="236753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 b="35975"/>
          <a:stretch/>
        </p:blipFill>
        <p:spPr>
          <a:xfrm>
            <a:off x="2746453" y="173788"/>
            <a:ext cx="5552157" cy="65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4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1" b="1887"/>
          <a:stretch/>
        </p:blipFill>
        <p:spPr>
          <a:xfrm>
            <a:off x="2009955" y="67613"/>
            <a:ext cx="6366294" cy="66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90" y="1641169"/>
            <a:ext cx="4024360" cy="507857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 t="10488"/>
          <a:stretch/>
        </p:blipFill>
        <p:spPr>
          <a:xfrm>
            <a:off x="313794" y="3305908"/>
            <a:ext cx="2888824" cy="3413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88"/>
          <a:stretch/>
        </p:blipFill>
        <p:spPr>
          <a:xfrm>
            <a:off x="313794" y="88182"/>
            <a:ext cx="3352432" cy="3105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18" y="2701985"/>
            <a:ext cx="4703595" cy="35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0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64" y="370935"/>
            <a:ext cx="4677673" cy="62368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" b="6163"/>
          <a:stretch/>
        </p:blipFill>
        <p:spPr>
          <a:xfrm>
            <a:off x="401436" y="370935"/>
            <a:ext cx="4574232" cy="62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8884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</TotalTime>
  <Words>50</Words>
  <Application>Microsoft Office PowerPoint</Application>
  <PresentationFormat>Широкоэкранный</PresentationFormat>
  <Paragraphs>8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Аспект</vt:lpstr>
      <vt:lpstr>«Радость за другого»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– разные,  но каждый из нас удивителен!!!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</cp:revision>
  <dcterms:created xsi:type="dcterms:W3CDTF">2022-12-08T08:54:42Z</dcterms:created>
  <dcterms:modified xsi:type="dcterms:W3CDTF">2022-12-13T12:12:20Z</dcterms:modified>
</cp:coreProperties>
</file>